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Skreinig" userId="987b873b94c38465" providerId="LiveId" clId="{5A704A94-2CAF-47FF-9BDE-9B91E0A7C9D2}"/>
    <pc:docChg chg="undo custSel addSld delSld modSld">
      <pc:chgData name="Luke Skreinig" userId="987b873b94c38465" providerId="LiveId" clId="{5A704A94-2CAF-47FF-9BDE-9B91E0A7C9D2}" dt="2020-02-24T21:12:10.878" v="1074" actId="20577"/>
      <pc:docMkLst>
        <pc:docMk/>
      </pc:docMkLst>
      <pc:sldChg chg="modSp">
        <pc:chgData name="Luke Skreinig" userId="987b873b94c38465" providerId="LiveId" clId="{5A704A94-2CAF-47FF-9BDE-9B91E0A7C9D2}" dt="2020-02-24T21:11:04.646" v="1062" actId="113"/>
        <pc:sldMkLst>
          <pc:docMk/>
          <pc:sldMk cId="1390900091" sldId="256"/>
        </pc:sldMkLst>
        <pc:spChg chg="mod">
          <ac:chgData name="Luke Skreinig" userId="987b873b94c38465" providerId="LiveId" clId="{5A704A94-2CAF-47FF-9BDE-9B91E0A7C9D2}" dt="2020-02-24T21:11:01.296" v="1061" actId="113"/>
          <ac:spMkLst>
            <pc:docMk/>
            <pc:sldMk cId="1390900091" sldId="256"/>
            <ac:spMk id="2" creationId="{B5256FC0-7035-4492-A146-6A9881AAEEA2}"/>
          </ac:spMkLst>
        </pc:spChg>
        <pc:spChg chg="mod">
          <ac:chgData name="Luke Skreinig" userId="987b873b94c38465" providerId="LiveId" clId="{5A704A94-2CAF-47FF-9BDE-9B91E0A7C9D2}" dt="2020-02-24T21:11:04.646" v="1062" actId="113"/>
          <ac:spMkLst>
            <pc:docMk/>
            <pc:sldMk cId="1390900091" sldId="256"/>
            <ac:spMk id="3" creationId="{3E893EE9-94E1-4EDA-942B-32E867B147BF}"/>
          </ac:spMkLst>
        </pc:spChg>
      </pc:sldChg>
      <pc:sldChg chg="modSp">
        <pc:chgData name="Luke Skreinig" userId="987b873b94c38465" providerId="LiveId" clId="{5A704A94-2CAF-47FF-9BDE-9B91E0A7C9D2}" dt="2020-02-24T21:11:41.890" v="1069" actId="1076"/>
        <pc:sldMkLst>
          <pc:docMk/>
          <pc:sldMk cId="2080643009" sldId="257"/>
        </pc:sldMkLst>
        <pc:spChg chg="mod">
          <ac:chgData name="Luke Skreinig" userId="987b873b94c38465" providerId="LiveId" clId="{5A704A94-2CAF-47FF-9BDE-9B91E0A7C9D2}" dt="2020-02-24T21:11:41.890" v="1069" actId="1076"/>
          <ac:spMkLst>
            <pc:docMk/>
            <pc:sldMk cId="2080643009" sldId="257"/>
            <ac:spMk id="4" creationId="{94E9E385-E777-49E8-999F-16D91192013F}"/>
          </ac:spMkLst>
        </pc:spChg>
        <pc:spChg chg="mod">
          <ac:chgData name="Luke Skreinig" userId="987b873b94c38465" providerId="LiveId" clId="{5A704A94-2CAF-47FF-9BDE-9B91E0A7C9D2}" dt="2020-02-24T21:11:29.798" v="1067" actId="121"/>
          <ac:spMkLst>
            <pc:docMk/>
            <pc:sldMk cId="2080643009" sldId="257"/>
            <ac:spMk id="5" creationId="{3C60DE51-88DA-4525-80DE-5A3B5F8ABD81}"/>
          </ac:spMkLst>
        </pc:spChg>
      </pc:sldChg>
      <pc:sldChg chg="modSp">
        <pc:chgData name="Luke Skreinig" userId="987b873b94c38465" providerId="LiveId" clId="{5A704A94-2CAF-47FF-9BDE-9B91E0A7C9D2}" dt="2020-02-24T21:12:00.222" v="1073" actId="1076"/>
        <pc:sldMkLst>
          <pc:docMk/>
          <pc:sldMk cId="3321955195" sldId="259"/>
        </pc:sldMkLst>
        <pc:spChg chg="mod">
          <ac:chgData name="Luke Skreinig" userId="987b873b94c38465" providerId="LiveId" clId="{5A704A94-2CAF-47FF-9BDE-9B91E0A7C9D2}" dt="2020-02-24T20:54:28.533" v="623" actId="404"/>
          <ac:spMkLst>
            <pc:docMk/>
            <pc:sldMk cId="3321955195" sldId="259"/>
            <ac:spMk id="3" creationId="{0B65A8E4-55B5-4521-B9AE-3EB68FD6A6D1}"/>
          </ac:spMkLst>
        </pc:spChg>
        <pc:picChg chg="mod">
          <ac:chgData name="Luke Skreinig" userId="987b873b94c38465" providerId="LiveId" clId="{5A704A94-2CAF-47FF-9BDE-9B91E0A7C9D2}" dt="2020-02-24T21:11:57.628" v="1071" actId="1076"/>
          <ac:picMkLst>
            <pc:docMk/>
            <pc:sldMk cId="3321955195" sldId="259"/>
            <ac:picMk id="5" creationId="{8FBAE4C6-8154-40FD-B4E6-CC47F30038B4}"/>
          </ac:picMkLst>
        </pc:picChg>
        <pc:picChg chg="mod">
          <ac:chgData name="Luke Skreinig" userId="987b873b94c38465" providerId="LiveId" clId="{5A704A94-2CAF-47FF-9BDE-9B91E0A7C9D2}" dt="2020-02-24T21:12:00.222" v="1073" actId="1076"/>
          <ac:picMkLst>
            <pc:docMk/>
            <pc:sldMk cId="3321955195" sldId="259"/>
            <ac:picMk id="7" creationId="{41D0A1BE-F518-4910-855E-3CBF02FB5B15}"/>
          </ac:picMkLst>
        </pc:picChg>
        <pc:picChg chg="mod">
          <ac:chgData name="Luke Skreinig" userId="987b873b94c38465" providerId="LiveId" clId="{5A704A94-2CAF-47FF-9BDE-9B91E0A7C9D2}" dt="2020-02-24T21:11:58.958" v="1072" actId="1076"/>
          <ac:picMkLst>
            <pc:docMk/>
            <pc:sldMk cId="3321955195" sldId="259"/>
            <ac:picMk id="9" creationId="{83DF8C81-6FC7-40E6-81BC-32654B15774E}"/>
          </ac:picMkLst>
        </pc:picChg>
      </pc:sldChg>
      <pc:sldChg chg="addSp delSp modSp">
        <pc:chgData name="Luke Skreinig" userId="987b873b94c38465" providerId="LiveId" clId="{5A704A94-2CAF-47FF-9BDE-9B91E0A7C9D2}" dt="2020-02-24T21:12:10.878" v="1074" actId="20577"/>
        <pc:sldMkLst>
          <pc:docMk/>
          <pc:sldMk cId="542499602" sldId="260"/>
        </pc:sldMkLst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2" creationId="{5AA2F228-F9AD-4D8E-A9E1-A0315E9CC845}"/>
          </ac:spMkLst>
        </pc:spChg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3" creationId="{8BA3EB9B-36C0-4542-AA39-4F1E854A8D66}"/>
          </ac:spMkLst>
        </pc:spChg>
        <pc:spChg chg="add del mod">
          <ac:chgData name="Luke Skreinig" userId="987b873b94c38465" providerId="LiveId" clId="{5A704A94-2CAF-47FF-9BDE-9B91E0A7C9D2}" dt="2020-02-24T20:46:01.360" v="278" actId="478"/>
          <ac:spMkLst>
            <pc:docMk/>
            <pc:sldMk cId="542499602" sldId="260"/>
            <ac:spMk id="4" creationId="{A023B14C-0900-4D8E-ADA7-D6919749D89E}"/>
          </ac:spMkLst>
        </pc:spChg>
        <pc:spChg chg="add del mod">
          <ac:chgData name="Luke Skreinig" userId="987b873b94c38465" providerId="LiveId" clId="{5A704A94-2CAF-47FF-9BDE-9B91E0A7C9D2}" dt="2020-02-24T20:41:11.185" v="28" actId="931"/>
          <ac:spMkLst>
            <pc:docMk/>
            <pc:sldMk cId="542499602" sldId="260"/>
            <ac:spMk id="5" creationId="{8CDD8442-FE91-4AEB-A743-A1272CF3DEE4}"/>
          </ac:spMkLst>
        </pc:spChg>
        <pc:spChg chg="add mod">
          <ac:chgData name="Luke Skreinig" userId="987b873b94c38465" providerId="LiveId" clId="{5A704A94-2CAF-47FF-9BDE-9B91E0A7C9D2}" dt="2020-02-24T20:50:20.028" v="463" actId="1076"/>
          <ac:spMkLst>
            <pc:docMk/>
            <pc:sldMk cId="542499602" sldId="260"/>
            <ac:spMk id="6" creationId="{44A5FF13-593F-4612-B157-5DA5ACAD9E00}"/>
          </ac:spMkLst>
        </pc:spChg>
        <pc:spChg chg="add del">
          <ac:chgData name="Luke Skreinig" userId="987b873b94c38465" providerId="LiveId" clId="{5A704A94-2CAF-47FF-9BDE-9B91E0A7C9D2}" dt="2020-02-24T20:46:07.095" v="280" actId="478"/>
          <ac:spMkLst>
            <pc:docMk/>
            <pc:sldMk cId="542499602" sldId="260"/>
            <ac:spMk id="9" creationId="{9E60CD20-221A-4E0C-B01A-767D16944A8D}"/>
          </ac:spMkLst>
        </pc:spChg>
        <pc:spChg chg="add del mod">
          <ac:chgData name="Luke Skreinig" userId="987b873b94c38465" providerId="LiveId" clId="{5A704A94-2CAF-47FF-9BDE-9B91E0A7C9D2}" dt="2020-02-24T20:46:04.360" v="279" actId="478"/>
          <ac:spMkLst>
            <pc:docMk/>
            <pc:sldMk cId="542499602" sldId="260"/>
            <ac:spMk id="11" creationId="{5795A00D-B783-45C4-8A57-54D7E06A1893}"/>
          </ac:spMkLst>
        </pc:spChg>
        <pc:spChg chg="add mod">
          <ac:chgData name="Luke Skreinig" userId="987b873b94c38465" providerId="LiveId" clId="{5A704A94-2CAF-47FF-9BDE-9B91E0A7C9D2}" dt="2020-02-24T20:58:12.197" v="647" actId="20577"/>
          <ac:spMkLst>
            <pc:docMk/>
            <pc:sldMk cId="542499602" sldId="260"/>
            <ac:spMk id="12" creationId="{369762A1-3547-4A20-9D87-987B2669A0DF}"/>
          </ac:spMkLst>
        </pc:spChg>
        <pc:spChg chg="add mod">
          <ac:chgData name="Luke Skreinig" userId="987b873b94c38465" providerId="LiveId" clId="{5A704A94-2CAF-47FF-9BDE-9B91E0A7C9D2}" dt="2020-02-24T21:12:10.878" v="1074" actId="20577"/>
          <ac:spMkLst>
            <pc:docMk/>
            <pc:sldMk cId="542499602" sldId="260"/>
            <ac:spMk id="13" creationId="{4B81018C-1F24-4E84-8EF4-43AD569A7200}"/>
          </ac:spMkLst>
        </pc:spChg>
        <pc:picChg chg="add mod">
          <ac:chgData name="Luke Skreinig" userId="987b873b94c38465" providerId="LiveId" clId="{5A704A94-2CAF-47FF-9BDE-9B91E0A7C9D2}" dt="2020-02-24T20:50:17.293" v="462" actId="1076"/>
          <ac:picMkLst>
            <pc:docMk/>
            <pc:sldMk cId="542499602" sldId="260"/>
            <ac:picMk id="8" creationId="{CAFC1303-88BC-407C-828E-FA3080D0DF52}"/>
          </ac:picMkLst>
        </pc:picChg>
        <pc:picChg chg="add mod modCrop">
          <ac:chgData name="Luke Skreinig" userId="987b873b94c38465" providerId="LiveId" clId="{5A704A94-2CAF-47FF-9BDE-9B91E0A7C9D2}" dt="2020-02-24T20:53:47.262" v="619"/>
          <ac:picMkLst>
            <pc:docMk/>
            <pc:sldMk cId="542499602" sldId="260"/>
            <ac:picMk id="14" creationId="{B5DF3BF5-5AF4-4459-B428-EC0CAAB6E263}"/>
          </ac:picMkLst>
        </pc:picChg>
        <pc:cxnChg chg="add del mod">
          <ac:chgData name="Luke Skreinig" userId="987b873b94c38465" providerId="LiveId" clId="{5A704A94-2CAF-47FF-9BDE-9B91E0A7C9D2}" dt="2020-02-24T20:52:31.121" v="548" actId="478"/>
          <ac:cxnSpMkLst>
            <pc:docMk/>
            <pc:sldMk cId="542499602" sldId="260"/>
            <ac:cxnSpMk id="16" creationId="{96EC8C96-9716-49DD-A239-CD65D1B70403}"/>
          </ac:cxnSpMkLst>
        </pc:cxnChg>
        <pc:cxnChg chg="add del mod">
          <ac:chgData name="Luke Skreinig" userId="987b873b94c38465" providerId="LiveId" clId="{5A704A94-2CAF-47FF-9BDE-9B91E0A7C9D2}" dt="2020-02-24T20:52:30.247" v="547" actId="478"/>
          <ac:cxnSpMkLst>
            <pc:docMk/>
            <pc:sldMk cId="542499602" sldId="260"/>
            <ac:cxnSpMk id="18" creationId="{D0B349E3-6ECB-4AEF-9AF1-6715E3F9491C}"/>
          </ac:cxnSpMkLst>
        </pc:cxnChg>
      </pc:sldChg>
      <pc:sldChg chg="addSp delSp modSp add">
        <pc:chgData name="Luke Skreinig" userId="987b873b94c38465" providerId="LiveId" clId="{5A704A94-2CAF-47FF-9BDE-9B91E0A7C9D2}" dt="2020-02-24T21:10:45.725" v="1060" actId="1076"/>
        <pc:sldMkLst>
          <pc:docMk/>
          <pc:sldMk cId="848197573" sldId="261"/>
        </pc:sldMkLst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2" creationId="{BB79E8D5-5BE3-4E7A-9C4F-7FEBC0329D0D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3" creationId="{9FB70244-CB00-4051-B42D-F4218F27D79B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4" creationId="{1A855539-9A60-4C79-9A16-F6596C597135}"/>
          </ac:spMkLst>
        </pc:spChg>
        <pc:spChg chg="add mod">
          <ac:chgData name="Luke Skreinig" userId="987b873b94c38465" providerId="LiveId" clId="{5A704A94-2CAF-47FF-9BDE-9B91E0A7C9D2}" dt="2020-02-24T20:58:28.113" v="664" actId="20577"/>
          <ac:spMkLst>
            <pc:docMk/>
            <pc:sldMk cId="848197573" sldId="261"/>
            <ac:spMk id="5" creationId="{2708B05F-10D6-49F9-B643-C1243075365A}"/>
          </ac:spMkLst>
        </pc:spChg>
        <pc:spChg chg="add mod ord">
          <ac:chgData name="Luke Skreinig" userId="987b873b94c38465" providerId="LiveId" clId="{5A704A94-2CAF-47FF-9BDE-9B91E0A7C9D2}" dt="2020-02-24T21:09:59.207" v="1049" actId="170"/>
          <ac:spMkLst>
            <pc:docMk/>
            <pc:sldMk cId="848197573" sldId="261"/>
            <ac:spMk id="6" creationId="{C00814A1-6448-484A-862F-285660506F9B}"/>
          </ac:spMkLst>
        </pc:spChg>
        <pc:grpChg chg="add mod ord">
          <ac:chgData name="Luke Skreinig" userId="987b873b94c38465" providerId="LiveId" clId="{5A704A94-2CAF-47FF-9BDE-9B91E0A7C9D2}" dt="2020-02-24T21:10:24.095" v="1057" actId="1076"/>
          <ac:grpSpMkLst>
            <pc:docMk/>
            <pc:sldMk cId="848197573" sldId="261"/>
            <ac:grpSpMk id="19" creationId="{C3281080-BE63-417F-96C0-3247894ED6E5}"/>
          </ac:grpSpMkLst>
        </pc:grp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8" creationId="{1F541CF9-3ECC-433E-B5A9-9505E287D175}"/>
          </ac:picMkLst>
        </pc:pic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10" creationId="{49B7140F-C3BE-454B-9B7E-AE49A0EDBE4F}"/>
          </ac:picMkLst>
        </pc:picChg>
        <pc:picChg chg="add mod ord">
          <ac:chgData name="Luke Skreinig" userId="987b873b94c38465" providerId="LiveId" clId="{5A704A94-2CAF-47FF-9BDE-9B91E0A7C9D2}" dt="2020-02-24T21:09:50.714" v="1042" actId="1076"/>
          <ac:picMkLst>
            <pc:docMk/>
            <pc:sldMk cId="848197573" sldId="261"/>
            <ac:picMk id="12" creationId="{0189C405-D7AE-4B72-9A98-92FFF933B57E}"/>
          </ac:picMkLst>
        </pc:picChg>
        <pc:picChg chg="add mod">
          <ac:chgData name="Luke Skreinig" userId="987b873b94c38465" providerId="LiveId" clId="{5A704A94-2CAF-47FF-9BDE-9B91E0A7C9D2}" dt="2020-02-24T21:10:45.725" v="1060" actId="1076"/>
          <ac:picMkLst>
            <pc:docMk/>
            <pc:sldMk cId="848197573" sldId="261"/>
            <ac:picMk id="14" creationId="{AD874C02-7B5B-42AA-926B-642866B25943}"/>
          </ac:picMkLst>
        </pc:picChg>
        <pc:picChg chg="add mod">
          <ac:chgData name="Luke Skreinig" userId="987b873b94c38465" providerId="LiveId" clId="{5A704A94-2CAF-47FF-9BDE-9B91E0A7C9D2}" dt="2020-02-24T21:10:41.432" v="1058" actId="1076"/>
          <ac:picMkLst>
            <pc:docMk/>
            <pc:sldMk cId="848197573" sldId="261"/>
            <ac:picMk id="16" creationId="{BB3E314A-A20A-4D75-BCEF-346089415AFA}"/>
          </ac:picMkLst>
        </pc:picChg>
        <pc:picChg chg="add mod modCrop">
          <ac:chgData name="Luke Skreinig" userId="987b873b94c38465" providerId="LiveId" clId="{5A704A94-2CAF-47FF-9BDE-9B91E0A7C9D2}" dt="2020-02-24T21:09:52.716" v="1043" actId="1076"/>
          <ac:picMkLst>
            <pc:docMk/>
            <pc:sldMk cId="848197573" sldId="261"/>
            <ac:picMk id="18" creationId="{BB2DB53B-9356-48E3-AFA2-D3B6EAA28592}"/>
          </ac:picMkLst>
        </pc:picChg>
        <pc:picChg chg="add mod">
          <ac:chgData name="Luke Skreinig" userId="987b873b94c38465" providerId="LiveId" clId="{5A704A94-2CAF-47FF-9BDE-9B91E0A7C9D2}" dt="2020-02-24T21:09:23.878" v="1019" actId="14100"/>
          <ac:picMkLst>
            <pc:docMk/>
            <pc:sldMk cId="848197573" sldId="261"/>
            <ac:picMk id="21" creationId="{F2181D3C-7C84-4800-82F0-463582720783}"/>
          </ac:picMkLst>
        </pc:picChg>
        <pc:picChg chg="add mod">
          <ac:chgData name="Luke Skreinig" userId="987b873b94c38465" providerId="LiveId" clId="{5A704A94-2CAF-47FF-9BDE-9B91E0A7C9D2}" dt="2020-02-24T21:09:30.544" v="1023" actId="1076"/>
          <ac:picMkLst>
            <pc:docMk/>
            <pc:sldMk cId="848197573" sldId="261"/>
            <ac:picMk id="23" creationId="{8765A1D3-DEB0-460B-ACB9-37928E6B0A5C}"/>
          </ac:picMkLst>
        </pc:picChg>
        <pc:picChg chg="add mod ord">
          <ac:chgData name="Luke Skreinig" userId="987b873b94c38465" providerId="LiveId" clId="{5A704A94-2CAF-47FF-9BDE-9B91E0A7C9D2}" dt="2020-02-24T21:10:20.812" v="1056" actId="1076"/>
          <ac:picMkLst>
            <pc:docMk/>
            <pc:sldMk cId="848197573" sldId="261"/>
            <ac:picMk id="25" creationId="{83B24B05-9709-454E-AC4E-28D90DC614F8}"/>
          </ac:picMkLst>
        </pc:picChg>
      </pc:sldChg>
      <pc:sldChg chg="modSp add del modTransition">
        <pc:chgData name="Luke Skreinig" userId="987b873b94c38465" providerId="LiveId" clId="{5A704A94-2CAF-47FF-9BDE-9B91E0A7C9D2}" dt="2020-02-24T20:57:24.409" v="643" actId="2696"/>
        <pc:sldMkLst>
          <pc:docMk/>
          <pc:sldMk cId="1459999503" sldId="261"/>
        </pc:sldMkLst>
        <pc:spChg chg="mod">
          <ac:chgData name="Luke Skreinig" userId="987b873b94c38465" providerId="LiveId" clId="{5A704A94-2CAF-47FF-9BDE-9B91E0A7C9D2}" dt="2020-02-24T20:56:48.048" v="639" actId="1076"/>
          <ac:spMkLst>
            <pc:docMk/>
            <pc:sldMk cId="1459999503" sldId="261"/>
            <ac:spMk id="6" creationId="{44A5FF13-593F-4612-B157-5DA5ACAD9E00}"/>
          </ac:spMkLst>
        </pc:spChg>
        <pc:spChg chg="mod">
          <ac:chgData name="Luke Skreinig" userId="987b873b94c38465" providerId="LiveId" clId="{5A704A94-2CAF-47FF-9BDE-9B91E0A7C9D2}" dt="2020-02-24T20:56:33.572" v="633" actId="1076"/>
          <ac:spMkLst>
            <pc:docMk/>
            <pc:sldMk cId="1459999503" sldId="261"/>
            <ac:spMk id="13" creationId="{4B81018C-1F24-4E84-8EF4-43AD569A7200}"/>
          </ac:spMkLst>
        </pc:spChg>
        <pc:picChg chg="mod">
          <ac:chgData name="Luke Skreinig" userId="987b873b94c38465" providerId="LiveId" clId="{5A704A94-2CAF-47FF-9BDE-9B91E0A7C9D2}" dt="2020-02-24T20:56:31.168" v="632" actId="1076"/>
          <ac:picMkLst>
            <pc:docMk/>
            <pc:sldMk cId="1459999503" sldId="261"/>
            <ac:picMk id="8" creationId="{CAFC1303-88BC-407C-828E-FA3080D0DF52}"/>
          </ac:picMkLst>
        </pc:picChg>
        <pc:picChg chg="mod">
          <ac:chgData name="Luke Skreinig" userId="987b873b94c38465" providerId="LiveId" clId="{5A704A94-2CAF-47FF-9BDE-9B91E0A7C9D2}" dt="2020-02-24T20:56:29.454" v="631" actId="1076"/>
          <ac:picMkLst>
            <pc:docMk/>
            <pc:sldMk cId="1459999503" sldId="261"/>
            <ac:picMk id="14" creationId="{B5DF3BF5-5AF4-4459-B428-EC0CAAB6E263}"/>
          </ac:picMkLst>
        </pc:picChg>
      </pc:sldChg>
      <pc:sldChg chg="add del">
        <pc:chgData name="Luke Skreinig" userId="987b873b94c38465" providerId="LiveId" clId="{5A704A94-2CAF-47FF-9BDE-9B91E0A7C9D2}" dt="2020-02-24T20:58:20.259" v="649" actId="2696"/>
        <pc:sldMkLst>
          <pc:docMk/>
          <pc:sldMk cId="2367392083" sldId="261"/>
        </pc:sldMkLst>
      </pc:sldChg>
      <pc:sldChg chg="addSp delSp modSp add del">
        <pc:chgData name="Luke Skreinig" userId="987b873b94c38465" providerId="LiveId" clId="{5A704A94-2CAF-47FF-9BDE-9B91E0A7C9D2}" dt="2020-02-24T20:55:05.914" v="625" actId="47"/>
        <pc:sldMkLst>
          <pc:docMk/>
          <pc:sldMk cId="4046819706" sldId="261"/>
        </pc:sldMkLst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2" creationId="{1211B079-497A-4110-BB94-CD0B1F20CF52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3" creationId="{E0B03BF5-9D46-4B72-9219-4F528A60CA59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4" creationId="{8C464730-D307-4EC0-ADF9-2DB04A54947A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5" creationId="{7E6311AF-8E8B-499C-A8E9-E03B045874E7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6" creationId="{139D912F-AD60-4D66-8950-3DD0F11F0018}"/>
          </ac:spMkLst>
        </pc:spChg>
      </pc:sldChg>
      <pc:sldChg chg="add del">
        <pc:chgData name="Luke Skreinig" userId="987b873b94c38465" providerId="LiveId" clId="{5A704A94-2CAF-47FF-9BDE-9B91E0A7C9D2}" dt="2020-02-24T20:56:01.504" v="626" actId="47"/>
        <pc:sldMkLst>
          <pc:docMk/>
          <pc:sldMk cId="353185935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83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8781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4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8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7E94-A84F-476D-9F29-867B481DED1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6FC0-7035-4492-A146-6A9881AAE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Tourist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93EE9-94E1-4EDA-942B-32E867B14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Graz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seen by Grazers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experienced by a platformer hero</a:t>
            </a:r>
          </a:p>
        </p:txBody>
      </p:sp>
    </p:spTree>
    <p:extLst>
      <p:ext uri="{BB962C8B-B14F-4D97-AF65-F5344CB8AC3E}">
        <p14:creationId xmlns:p14="http://schemas.microsoft.com/office/powerpoint/2010/main" val="13909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EAAF-4414-46CC-877E-1798554E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Surviving Graz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E4D8-D6AD-44D5-923E-69206A7A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something we do every day</a:t>
            </a:r>
          </a:p>
          <a:p>
            <a:r>
              <a:rPr lang="en-US" dirty="0"/>
              <a:t>We demonstrate the challenges that this entails</a:t>
            </a:r>
          </a:p>
          <a:p>
            <a:r>
              <a:rPr lang="en-US" dirty="0"/>
              <a:t>You are a tourist</a:t>
            </a:r>
          </a:p>
          <a:p>
            <a:pPr lvl="1"/>
            <a:r>
              <a:rPr lang="en-US" dirty="0"/>
              <a:t>Find your way to the city’s many destinations!</a:t>
            </a:r>
          </a:p>
          <a:p>
            <a:pPr lvl="1"/>
            <a:r>
              <a:rPr lang="en-US" dirty="0"/>
              <a:t>Battle annoying hipsters, evil BWL students, and more!</a:t>
            </a:r>
          </a:p>
          <a:p>
            <a:pPr lvl="1"/>
            <a:r>
              <a:rPr lang="en-US" dirty="0"/>
              <a:t>Choose your outfit to take the perfect selfie!</a:t>
            </a:r>
          </a:p>
        </p:txBody>
      </p:sp>
    </p:spTree>
    <p:extLst>
      <p:ext uri="{BB962C8B-B14F-4D97-AF65-F5344CB8AC3E}">
        <p14:creationId xmlns:p14="http://schemas.microsoft.com/office/powerpoint/2010/main" val="376131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DD80-DC40-43F1-949D-DC40AA65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A8E4-55B5-4521-B9AE-3EB68FD6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Jump and run through unique levels</a:t>
            </a:r>
          </a:p>
          <a:p>
            <a:r>
              <a:rPr lang="en-US" dirty="0"/>
              <a:t>Interact with objects in your environment</a:t>
            </a:r>
          </a:p>
          <a:p>
            <a:pPr lvl="1"/>
            <a:r>
              <a:rPr lang="en-US" sz="1800" dirty="0"/>
              <a:t>Use trashcans and theater seats to overcome obstacles</a:t>
            </a:r>
          </a:p>
          <a:p>
            <a:pPr lvl="1"/>
            <a:r>
              <a:rPr lang="en-US" sz="1800" dirty="0"/>
              <a:t>Eat “</a:t>
            </a:r>
            <a:r>
              <a:rPr lang="en-US" sz="1800" dirty="0" err="1"/>
              <a:t>Döner</a:t>
            </a:r>
            <a:r>
              <a:rPr lang="en-US" sz="1800" dirty="0"/>
              <a:t>”, drink “</a:t>
            </a:r>
            <a:r>
              <a:rPr lang="en-US" sz="1800" dirty="0" err="1"/>
              <a:t>Geidorfer</a:t>
            </a:r>
            <a:r>
              <a:rPr lang="en-US" sz="1800" dirty="0"/>
              <a:t>” </a:t>
            </a:r>
            <a:r>
              <a:rPr lang="en-US" baseline="90000" dirty="0"/>
              <a:t>(not trademarked) </a:t>
            </a:r>
            <a:r>
              <a:rPr lang="en-US" sz="1800" dirty="0"/>
              <a:t>beer,</a:t>
            </a:r>
            <a:br>
              <a:rPr lang="en-US" sz="1800" dirty="0"/>
            </a:br>
            <a:r>
              <a:rPr lang="en-US" sz="1800" dirty="0"/>
              <a:t>and have “Frankfurter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Semmel</a:t>
            </a:r>
            <a:r>
              <a:rPr lang="en-US" sz="1800" dirty="0"/>
              <a:t>” to power up your hero</a:t>
            </a:r>
          </a:p>
          <a:p>
            <a:r>
              <a:rPr lang="en-US" dirty="0"/>
              <a:t>Collect selfies at all of the tourist destinations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F8C81-6FC7-40E6-81BC-32654B15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2" y="1861488"/>
            <a:ext cx="1222514" cy="176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E4C6-8154-40FD-B4E6-CC47F3003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4507">
            <a:off x="7879075" y="2127535"/>
            <a:ext cx="740083" cy="245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0A1BE-F518-4910-855E-3CBF02FB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926">
            <a:off x="8198775" y="3612287"/>
            <a:ext cx="2150453" cy="1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FC1303-88BC-407C-828E-FA3080D0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7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22" y="1301486"/>
            <a:ext cx="5230794" cy="294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5FF13-593F-4612-B157-5DA5ACAD9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066" y="1301486"/>
            <a:ext cx="1673525" cy="3697256"/>
          </a:xfrm>
        </p:spPr>
        <p:txBody>
          <a:bodyPr/>
          <a:lstStyle/>
          <a:p>
            <a:pPr algn="r"/>
            <a:r>
              <a:rPr lang="en-US" dirty="0"/>
              <a:t>Keep track of your health and your collected upgrades at a glance.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9762A1-3547-4A20-9D87-987B2669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sz="3600" dirty="0"/>
              <a:t>Gameplay Overview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B81018C-1F24-4E84-8EF4-43AD569A7200}"/>
              </a:ext>
            </a:extLst>
          </p:cNvPr>
          <p:cNvSpPr txBox="1">
            <a:spLocks/>
          </p:cNvSpPr>
          <p:nvPr/>
        </p:nvSpPr>
        <p:spPr>
          <a:xfrm>
            <a:off x="2485592" y="4345091"/>
            <a:ext cx="5134408" cy="88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throughout the levels</a:t>
            </a:r>
            <a:br>
              <a:rPr lang="en-US" dirty="0"/>
            </a:br>
            <a:r>
              <a:rPr lang="en-US" dirty="0"/>
              <a:t>Interact with the objects in the world to navigate to the end</a:t>
            </a:r>
            <a:br>
              <a:rPr lang="en-US" dirty="0"/>
            </a:br>
            <a:r>
              <a:rPr lang="en-US" dirty="0"/>
              <a:t>Your reward: a personalized selfie in front of your goal!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5DF3BF5-5AF4-4459-B428-EC0CAAB6E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31320"/>
          <a:stretch/>
        </p:blipFill>
        <p:spPr>
          <a:xfrm rot="250941">
            <a:off x="7619999" y="2354915"/>
            <a:ext cx="2409825" cy="3613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249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B24B05-9709-454E-AC4E-28D90DC61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5186952" y="4489972"/>
            <a:ext cx="1516492" cy="2202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8B05F-10D6-49F9-B643-C1243075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874C02-7B5B-42AA-926B-642866B25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819">
            <a:off x="8518884" y="3943330"/>
            <a:ext cx="1029489" cy="2725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E314A-A20A-4D75-BCEF-34608941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362">
            <a:off x="7904744" y="5156137"/>
            <a:ext cx="825262" cy="11902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DB53B-9356-48E3-AFA2-D3B6EAA285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8"/>
          <a:stretch/>
        </p:blipFill>
        <p:spPr>
          <a:xfrm rot="21206645">
            <a:off x="934479" y="3987576"/>
            <a:ext cx="1001289" cy="2817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181D3C-7C84-4800-82F0-46358272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5" y="4798235"/>
            <a:ext cx="1836463" cy="1836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5A1D3-DEB0-460B-ACB9-37928E6B0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3" y="4589430"/>
            <a:ext cx="465945" cy="52876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81080-BE63-417F-96C0-3247894ED6E5}"/>
              </a:ext>
            </a:extLst>
          </p:cNvPr>
          <p:cNvGrpSpPr/>
          <p:nvPr/>
        </p:nvGrpSpPr>
        <p:grpSpPr>
          <a:xfrm>
            <a:off x="6302312" y="5155081"/>
            <a:ext cx="1817530" cy="1178005"/>
            <a:chOff x="4560954" y="4669572"/>
            <a:chExt cx="1817530" cy="1178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41CF9-3ECC-433E-B5A9-9505E287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0954" y="4669572"/>
              <a:ext cx="1535046" cy="884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B7140F-C3BE-454B-9B7E-AE49A0ED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7319">
              <a:off x="4758487" y="5045987"/>
              <a:ext cx="1619997" cy="801590"/>
            </a:xfrm>
            <a:prstGeom prst="rect">
              <a:avLst/>
            </a:prstGeom>
          </p:spPr>
        </p:pic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814A1-6448-484A-862F-2856605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6"/>
            <a:ext cx="8596668" cy="3439892"/>
          </a:xfrm>
        </p:spPr>
        <p:txBody>
          <a:bodyPr/>
          <a:lstStyle/>
          <a:p>
            <a:r>
              <a:rPr lang="en-US" dirty="0"/>
              <a:t>The current version of the game has 6 fully playable levels</a:t>
            </a:r>
            <a:br>
              <a:rPr lang="en-US" dirty="0"/>
            </a:br>
            <a:r>
              <a:rPr lang="en-US" dirty="0"/>
              <a:t>Take selfies at the:</a:t>
            </a:r>
          </a:p>
          <a:p>
            <a:pPr lvl="1"/>
            <a:r>
              <a:rPr lang="en-US" dirty="0"/>
              <a:t>Historic opera</a:t>
            </a:r>
          </a:p>
          <a:p>
            <a:pPr lvl="1"/>
            <a:r>
              <a:rPr lang="en-US" dirty="0"/>
              <a:t>Modern art museum</a:t>
            </a:r>
          </a:p>
          <a:p>
            <a:pPr lvl="1"/>
            <a:r>
              <a:rPr lang="en-US" dirty="0"/>
              <a:t>Iconic clock tower</a:t>
            </a:r>
          </a:p>
          <a:p>
            <a:pPr lvl="1"/>
            <a:r>
              <a:rPr lang="en-US" dirty="0"/>
              <a:t>…and more</a:t>
            </a:r>
          </a:p>
          <a:p>
            <a:r>
              <a:rPr lang="en-US" dirty="0"/>
              <a:t>Enjoy dozens of hand-crafted sprites that highlight the Graz we take for granted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9C405-D7AE-4B72-9A98-92FFF933B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89">
            <a:off x="1680418" y="5185788"/>
            <a:ext cx="2247327" cy="14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9E385-E777-49E8-999F-16D91192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824" y="2413161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60DE51-88DA-4525-80DE-5A3B5F8AB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81" y="5736566"/>
            <a:ext cx="7255422" cy="368698"/>
          </a:xfrm>
        </p:spPr>
        <p:txBody>
          <a:bodyPr/>
          <a:lstStyle/>
          <a:p>
            <a:r>
              <a:rPr lang="en-US" dirty="0"/>
              <a:t>Image credit: Wikimedia Austria</a:t>
            </a:r>
          </a:p>
        </p:txBody>
      </p:sp>
    </p:spTree>
    <p:extLst>
      <p:ext uri="{BB962C8B-B14F-4D97-AF65-F5344CB8AC3E}">
        <p14:creationId xmlns:p14="http://schemas.microsoft.com/office/powerpoint/2010/main" val="20806430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4AB5C4"/>
      </a:accent2>
      <a:accent3>
        <a:srgbClr val="92D2DB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219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The Tourist</vt:lpstr>
      <vt:lpstr>Surviving Graz</vt:lpstr>
      <vt:lpstr>Your Goal</vt:lpstr>
      <vt:lpstr>Gameplay Overview</vt:lpstr>
      <vt:lpstr>Game Overview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Tourist</dc:title>
  <dc:creator>Luke Skreinig</dc:creator>
  <cp:lastModifiedBy>Luke Skreinig</cp:lastModifiedBy>
  <cp:revision>8</cp:revision>
  <dcterms:created xsi:type="dcterms:W3CDTF">2020-02-24T17:59:29Z</dcterms:created>
  <dcterms:modified xsi:type="dcterms:W3CDTF">2020-02-24T21:12:41Z</dcterms:modified>
</cp:coreProperties>
</file>